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65" r:id="rId9"/>
    <p:sldId id="266" r:id="rId10"/>
    <p:sldId id="267" r:id="rId11"/>
    <p:sldId id="261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723" autoAdjust="0"/>
    <p:restoredTop sz="75786" autoAdjust="0"/>
  </p:normalViewPr>
  <p:slideViewPr>
    <p:cSldViewPr>
      <p:cViewPr varScale="1">
        <p:scale>
          <a:sx n="71" d="100"/>
          <a:sy n="71" d="100"/>
        </p:scale>
        <p:origin x="-16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F613-285A-4BF9-A706-F40F22805681}" type="datetimeFigureOut">
              <a:rPr lang="ru-RU" smtClean="0"/>
              <a:t>23.08.2016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E17D0-2E7B-4CA8-A58C-F2BF598CD554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F613-285A-4BF9-A706-F40F22805681}" type="datetimeFigureOut">
              <a:rPr lang="ru-RU" smtClean="0"/>
              <a:t>23.08.2016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E17D0-2E7B-4CA8-A58C-F2BF598CD5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F613-285A-4BF9-A706-F40F22805681}" type="datetimeFigureOut">
              <a:rPr lang="ru-RU" smtClean="0"/>
              <a:t>23.08.2016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E17D0-2E7B-4CA8-A58C-F2BF598CD5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F613-285A-4BF9-A706-F40F22805681}" type="datetimeFigureOut">
              <a:rPr lang="ru-RU" smtClean="0"/>
              <a:t>23.08.2016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E17D0-2E7B-4CA8-A58C-F2BF598CD55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F613-285A-4BF9-A706-F40F22805681}" type="datetimeFigureOut">
              <a:rPr lang="ru-RU" smtClean="0"/>
              <a:t>23.08.2016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E17D0-2E7B-4CA8-A58C-F2BF598CD5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F613-285A-4BF9-A706-F40F22805681}" type="datetimeFigureOut">
              <a:rPr lang="ru-RU" smtClean="0"/>
              <a:t>23.08.2016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E17D0-2E7B-4CA8-A58C-F2BF598CD55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F613-285A-4BF9-A706-F40F22805681}" type="datetimeFigureOut">
              <a:rPr lang="ru-RU" smtClean="0"/>
              <a:t>23.08.2016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E17D0-2E7B-4CA8-A58C-F2BF598CD554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F613-285A-4BF9-A706-F40F22805681}" type="datetimeFigureOut">
              <a:rPr lang="ru-RU" smtClean="0"/>
              <a:t>23.08.2016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E17D0-2E7B-4CA8-A58C-F2BF598CD5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F613-285A-4BF9-A706-F40F22805681}" type="datetimeFigureOut">
              <a:rPr lang="ru-RU" smtClean="0"/>
              <a:t>23.08.2016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E17D0-2E7B-4CA8-A58C-F2BF598CD5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F613-285A-4BF9-A706-F40F22805681}" type="datetimeFigureOut">
              <a:rPr lang="ru-RU" smtClean="0"/>
              <a:t>23.08.2016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E17D0-2E7B-4CA8-A58C-F2BF598CD5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F613-285A-4BF9-A706-F40F22805681}" type="datetimeFigureOut">
              <a:rPr lang="ru-RU" smtClean="0"/>
              <a:t>23.08.2016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E17D0-2E7B-4CA8-A58C-F2BF598CD554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659F613-285A-4BF9-A706-F40F22805681}" type="datetimeFigureOut">
              <a:rPr lang="ru-RU" smtClean="0"/>
              <a:t>23.08.2016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D5E17D0-2E7B-4CA8-A58C-F2BF598CD55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652120" y="4869160"/>
            <a:ext cx="3328867" cy="1872208"/>
          </a:xfrm>
        </p:spPr>
        <p:txBody>
          <a:bodyPr/>
          <a:lstStyle/>
          <a:p>
            <a:r>
              <a:rPr lang="ru-RU" dirty="0" smtClean="0"/>
              <a:t>МДОУ №13 «Солнышко»</a:t>
            </a:r>
          </a:p>
          <a:p>
            <a:r>
              <a:rPr lang="ru-RU" dirty="0" smtClean="0"/>
              <a:t>Воспитатель</a:t>
            </a:r>
          </a:p>
          <a:p>
            <a:r>
              <a:rPr lang="ru-RU" dirty="0" smtClean="0"/>
              <a:t>Филатова Оксана </a:t>
            </a:r>
          </a:p>
          <a:p>
            <a:r>
              <a:rPr lang="ru-RU" dirty="0" smtClean="0"/>
              <a:t>Владимировна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548680"/>
            <a:ext cx="7128792" cy="1728192"/>
          </a:xfrm>
        </p:spPr>
        <p:txBody>
          <a:bodyPr/>
          <a:lstStyle/>
          <a:p>
            <a:pPr lvl="1"/>
            <a:r>
              <a:rPr lang="ru-RU" dirty="0" smtClean="0"/>
              <a:t/>
            </a:r>
            <a:br>
              <a:rPr lang="ru-RU" dirty="0" smtClean="0"/>
            </a:br>
            <a:r>
              <a:rPr lang="ru-RU" sz="3600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АДАПТАЦИЯ ДЕТЕЙ РАННЕГО ВОЗРАСТА К УСЛОВИЯМ ДОУ</a:t>
            </a:r>
            <a:endParaRPr lang="ru-RU" sz="3600" i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6" name="Рисунок 5" descr="http://moyvestnik.ru/foto/20150901055747576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13567"/>
            <a:ext cx="5314950" cy="48291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59380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04664"/>
            <a:ext cx="86409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В театрализованных играх  важен принцип психологической комфортности – это, прежде всего, создание условий, в которых дети чувствуют себя как «дома», снятие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стрессообразующих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факторов, ориентация детей на успех и главное, ощущение радости, получение удовольствий от самой деятельности, что особенно важно в адаптационный период.</a:t>
            </a:r>
          </a:p>
        </p:txBody>
      </p:sp>
      <p:pic>
        <p:nvPicPr>
          <p:cNvPr id="5" name="Picture 7" descr="C:\Users\1\Desktop\06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58129"/>
            <a:ext cx="3570488" cy="2722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C:\Users\1\Desktop\06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293096"/>
            <a:ext cx="3096344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9" descr="C:\Users\1\Desktop\07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780928"/>
            <a:ext cx="3456384" cy="2520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 descr="АНИМАШКИ. . КАРТИНКИ (для себя, кому понадобятся - пользуйтесь) - на бэби.ру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944953"/>
            <a:ext cx="1796415" cy="179641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4" descr="Описание: Бабочки картинки детские - Приказы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432443" y="2130972"/>
            <a:ext cx="885825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97606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04664"/>
            <a:ext cx="813690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Для оптимизации процесса успешной адаптации к условиям дошкольного учреждения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провожу работу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с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родителями – это личные беседы, папки передвижки, буклеты и информационные стенды с рекомендациями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по подготовке ребенка к условиям общественного воспитания (соблюдение режима дня в семье,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сформированности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необходимых культурно-гигиенических навыков, навыков самообслуживания, умение ребенка вступать в общение со взрослыми и детьми).</a:t>
            </a:r>
          </a:p>
        </p:txBody>
      </p:sp>
      <p:pic>
        <p:nvPicPr>
          <p:cNvPr id="4" name="Рисунок 3" descr="День матери в Германии-Muttertag / Культурное наследие / Бэйбики. . Куклы фото. . Одежда для кукол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435989"/>
            <a:ext cx="3600400" cy="406817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539552" y="2435989"/>
            <a:ext cx="81369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Таким образом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, считаю, что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привыкание ребенка к детскому саду будет максимально безболезненным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, если использовать комплексный подход к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решению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проблем адаптации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каждого малыша.</a:t>
            </a:r>
          </a:p>
        </p:txBody>
      </p:sp>
    </p:spTree>
    <p:extLst>
      <p:ext uri="{BB962C8B-B14F-4D97-AF65-F5344CB8AC3E}">
        <p14:creationId xmlns:p14="http://schemas.microsoft.com/office/powerpoint/2010/main" val="21868017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7488832" cy="4248472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Спасибо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за внимание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Рисунок 2" descr="http://img1.liveinternet.ru/images/attach/c/4/79/970/79970861_5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1475656" y="1556792"/>
            <a:ext cx="712879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i="1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Спасибо за внимание</a:t>
            </a:r>
            <a:endParaRPr lang="ru-RU" sz="6000" i="1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34071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980728"/>
            <a:ext cx="748883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chemeClr val="accent1">
                    <a:lumMod val="75000"/>
                  </a:schemeClr>
                </a:solidFill>
              </a:rPr>
              <a:t>«…Твердо убежден, что есть качества души,</a:t>
            </a: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2400" b="1" i="1" dirty="0">
                <a:solidFill>
                  <a:schemeClr val="accent1">
                    <a:lumMod val="75000"/>
                  </a:schemeClr>
                </a:solidFill>
              </a:rPr>
              <a:t>без которых человек не может стать</a:t>
            </a: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2400" b="1" i="1" dirty="0">
                <a:solidFill>
                  <a:schemeClr val="accent1">
                    <a:lumMod val="75000"/>
                  </a:schemeClr>
                </a:solidFill>
              </a:rPr>
              <a:t>настоящим воспитателем, и среди этих качеств -</a:t>
            </a: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2400" b="1" i="1" dirty="0">
                <a:solidFill>
                  <a:schemeClr val="accent1">
                    <a:lumMod val="75000"/>
                  </a:schemeClr>
                </a:solidFill>
              </a:rPr>
              <a:t>на первом месте – умение  проникнуть в</a:t>
            </a: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2400" b="1" i="1" dirty="0">
                <a:solidFill>
                  <a:schemeClr val="accent1">
                    <a:lumMod val="75000"/>
                  </a:schemeClr>
                </a:solidFill>
              </a:rPr>
              <a:t>духовный мир ребенка».</a:t>
            </a: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2400" b="1" i="1" dirty="0">
                <a:solidFill>
                  <a:schemeClr val="accent1">
                    <a:lumMod val="75000"/>
                  </a:schemeClr>
                </a:solidFill>
              </a:rPr>
              <a:t>В. Сухомлинский</a:t>
            </a: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Рисунок 3" descr="http://xn----13-53dwcf1akj7fei.xn--p1ai/wp-content/uploads/2015/09/14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9975" y="3284984"/>
            <a:ext cx="5534025" cy="35730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604416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04664"/>
            <a:ext cx="813690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Адаптация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- это приспособление организма к новой обстановке, а для ребенка детский садик, несомненно, является новым, еще неизвестным пространством, с новым окружением и новыми отношениями.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420328"/>
            <a:ext cx="83529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Положения федерального государственного образовательного стандарта дошкольного образования акцент делают на создании наиболее благоприятных для ребенка психолого-педагогических условий, где особое внимание уделяется условиям взаимодействия педагога и ребенка.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2620658"/>
            <a:ext cx="835292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Одной из базовых ценностей ФГОС ДО является поддержание и укрепление всех компонентов здоровья каждого малыша:: физического, нервно-психического и социально-психологического. Эта задача в условиях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нашего детского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сада является приоритетной, особенно в адаптационный период, когда ребёнок находится в состоянии психического и эмоционального напряжения. Базовая ценность - здоровье превращается в воспитательную задачу, которая предполагает создание в стенах детского сада для вновь пришедших детей особой атмосферы, основанной на создании комфортных и уважительных условий для каждого малыша.</a:t>
            </a:r>
          </a:p>
        </p:txBody>
      </p:sp>
      <p:pic>
        <p:nvPicPr>
          <p:cNvPr id="5" name="Рисунок 4" descr="http://kidskaraoke.ucoz.ru/_vi/0/3312483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5205981"/>
            <a:ext cx="3960440" cy="16520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191703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04664"/>
            <a:ext cx="83529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В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период адаптации к детскому саду, важно создавать благоприятные условия для комфортного пребывания ребёнка в детском саду.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050995"/>
            <a:ext cx="856895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Здесь требуется терпение, умение вызвать доверие к себе и сотрудничество с мамой ребенка.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В своей работе применяю индивидуальный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подход: одним детям нужны ласка и физическая близость, другие, напротив, избегают прямого контакта и предпочитают побыть в одиночестве, третьих можно заинтересовать новой игрушкой.</a:t>
            </a:r>
          </a:p>
        </p:txBody>
      </p:sp>
      <p:sp>
        <p:nvSpPr>
          <p:cNvPr id="4" name="Прямоугольник 3"/>
          <p:cNvSpPr/>
          <p:nvPr/>
        </p:nvSpPr>
        <p:spPr>
          <a:xfrm rot="10800000" flipV="1">
            <a:off x="395536" y="2528323"/>
            <a:ext cx="8462765" cy="121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Для организации успешной адаптации детей раннего возраста,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я выбираю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разнообразные направления работы: развлечения,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интересные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для детей дидактические игры, подвижные игры, способствующие возникновению положительных эмоций у детей, элементы устного народного творчества.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3743099"/>
            <a:ext cx="846276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Опираясь на личный опыт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считаю, что театрализованные игры, представления, игровые ситуации, действия которые обыгрываются с помощью игрушек, является универсальным средством гармоничного развития  дошкольника и эмоционального взаимодействия ребёнка и взрослого в адаптационный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период.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Рисунок 5" descr="http://dou115.vrn.ru/images/images/romashka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8058" y="5091456"/>
            <a:ext cx="1728192" cy="14811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688914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32656"/>
            <a:ext cx="849694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В театрализованных играх дети получают яркие художественные впечатления, учатся внимательно следить за развёртывающимся сюжетом. У малышей появляется желание принять активное участие в действии.  Дети имеют возможность потанцевать,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попеть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, поиграть в подвижные и пальчиковые игры. Театрализованные игры способствуют развитию познавательной сферы детей раннего возраста: закрепляют знания о сезонных изменениях в природе, знакомят с повадками домашних и диких животных, учат бережно относится к игрушкам и т.д.   Также в ходе театрализованной игры уделяется внимание физическому развитию детей: включению в них двигательных и общеразвивающих упражнений, привитию навыков правильной ходьбы и бега, умению пользоваться пространством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всей группы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, развитию общей и мелкой моторики. </a:t>
            </a:r>
          </a:p>
        </p:txBody>
      </p:sp>
      <p:pic>
        <p:nvPicPr>
          <p:cNvPr id="4" name="Picture 4" descr="C:\Users\1\Desktop\2016-07-22-11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750" y="3861048"/>
            <a:ext cx="3879217" cy="283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1\Desktop\Новая папка (5)\DSC0032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861048"/>
            <a:ext cx="3937131" cy="2837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98771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1\Desktop\2016-05-20 10.47.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4032448" cy="2992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1\Desktop\DSC0049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708920"/>
            <a:ext cx="4248472" cy="2909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 descr="Детский сад (Советский район): продам в разделе Вакансии по …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706641"/>
            <a:ext cx="1786255" cy="178625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http://data11.gallery.ru/albums/gallery/122338-5fcd8-44299711-m750x740-u35e65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717032"/>
            <a:ext cx="2141587" cy="20882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240106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60648"/>
            <a:ext cx="367240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В театрализованной игре осуществляется эмоциональное развитие: дети знакомятся с чувствами, настроениями героев, осваивают способы их внешнего выражения, осознают причины того или иного настроения. Велико значение театрализованной игры и для речевого развития (совершенствование диалогов и монологов, освоение выразительности речи)</a:t>
            </a:r>
          </a:p>
        </p:txBody>
      </p:sp>
      <p:pic>
        <p:nvPicPr>
          <p:cNvPr id="3" name="Picture 3" descr="C:\Users\1\Desktop\DSC0003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90314"/>
            <a:ext cx="4497198" cy="3191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http://s1.pic4you.ru/allimage/y2012/10-18/12216/2569487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62" y="3878987"/>
            <a:ext cx="1914525" cy="1914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6" descr="C:\Users\1\Desktop\06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449388"/>
            <a:ext cx="4248472" cy="3273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15190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1"/>
            <a:ext cx="878497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Включаю небольшие стихотворения замечательных поэтов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В.Степанова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М.Дружининой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,  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А.Барто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З.Александровой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М.Яснова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и многих других, детские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потешки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и песенки народов мира. Такое внимание к художественному слову неслучайно, так как дети раннего возраста очень любят слушать стихи, их буквально завораживает поэтический ритм. Они с удовольствием повторяют небольшие забавные стихотворения, сопровождая свою речь простейшими движениями.</a:t>
            </a:r>
          </a:p>
        </p:txBody>
      </p:sp>
      <p:pic>
        <p:nvPicPr>
          <p:cNvPr id="3" name="Picture 5" descr="C:\Users\1\Desktop\2016-07-22-107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9243" y="1919260"/>
            <a:ext cx="3324529" cy="2492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:\Users\1\Desktop\07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75" y="4339549"/>
            <a:ext cx="3247888" cy="2518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C:\Users\1\Desktop\06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4184" y="4412156"/>
            <a:ext cx="3426756" cy="2445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Детский сад (Советский район): продам в разделе Вакансии по …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705645"/>
            <a:ext cx="1786255" cy="17862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316690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88641"/>
            <a:ext cx="842493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Театрализованные игры использую в течение дня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в режимных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моментах. Они позволяют формировать опыт социальных навыков поведения благодаря тому, что каждое литературное произведение или сказка имеет нравственную направленность. В результате ребенок познает мир умом и сердцем и выражает свое отношение к добру и злу. Любимые герои становятся образцами для подражания и отождествления. Именно способность ребенка к такой идентификации с полюбившимся образом позволяет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мне через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театрализованную деятельность оказывать позитивное влияние на детей.</a:t>
            </a:r>
          </a:p>
        </p:txBody>
      </p:sp>
      <p:pic>
        <p:nvPicPr>
          <p:cNvPr id="3" name="Picture 2" descr="C:\Users\1\Desktop\07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874" y="2708920"/>
            <a:ext cx="3645078" cy="2777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1\Desktop\07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26" y="3356992"/>
            <a:ext cx="4045125" cy="3350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http://fs00.infourok.ru/images/doc/137/160001/hello_html_23943a05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5" y="5572125"/>
            <a:ext cx="1209675" cy="1285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4170953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1170</TotalTime>
  <Words>561</Words>
  <Application>Microsoft Office PowerPoint</Application>
  <PresentationFormat>Экран (4:3)</PresentationFormat>
  <Paragraphs>27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Воздушный поток</vt:lpstr>
      <vt:lpstr> АДАПТАЦИЯ ДЕТЕЙ РАННЕГО ВОЗРАСТА К УСЛОВИЯМ ДОУ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АДАПТАЦИЯ ДЕТЕЙ РАННЕГО ВОЗРАСТА К УСЛОВИЯМ ДОУ</dc:title>
  <dc:creator>1</dc:creator>
  <cp:lastModifiedBy>1</cp:lastModifiedBy>
  <cp:revision>43</cp:revision>
  <dcterms:created xsi:type="dcterms:W3CDTF">2016-08-16T14:01:53Z</dcterms:created>
  <dcterms:modified xsi:type="dcterms:W3CDTF">2016-08-23T14:09:34Z</dcterms:modified>
</cp:coreProperties>
</file>